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4" r:id="rId3"/>
    <p:sldId id="265" r:id="rId4"/>
    <p:sldId id="266" r:id="rId5"/>
    <p:sldId id="26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CD9"/>
    <a:srgbClr val="FF2190"/>
    <a:srgbClr val="E4E767"/>
    <a:srgbClr val="E8D440"/>
    <a:srgbClr val="CC0066"/>
    <a:srgbClr val="33CCCC"/>
    <a:srgbClr val="009999"/>
    <a:srgbClr val="CC99FF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0485" autoAdjust="0"/>
  </p:normalViewPr>
  <p:slideViewPr>
    <p:cSldViewPr snapToGrid="0">
      <p:cViewPr>
        <p:scale>
          <a:sx n="80" d="100"/>
          <a:sy n="80" d="100"/>
        </p:scale>
        <p:origin x="-888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0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4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2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9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0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B6E680C-9814-4802-B617-371584C288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ED2278-97AC-4A92-8578-E83F60026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3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638" t="22070" r="19034" b="177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0062" y="528637"/>
            <a:ext cx="814387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Escuela Normal del Estado de Sonora</a:t>
            </a:r>
          </a:p>
          <a:p>
            <a:pPr algn="ctr"/>
            <a:r>
              <a:rPr lang="es-MX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Profr</a:t>
            </a:r>
            <a:r>
              <a:rPr lang="es-MX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“Jesús Manuel Bustamante Mungarro”</a:t>
            </a:r>
          </a:p>
          <a:p>
            <a:pPr algn="ctr"/>
            <a:endParaRPr lang="es-MX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MX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Procesos de Alfabetización Inicial</a:t>
            </a:r>
            <a:endParaRPr lang="es-MX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MX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Métodos de Lectoescritura</a:t>
            </a:r>
            <a:endParaRPr lang="es-MX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s-MX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MX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Método Silábico</a:t>
            </a:r>
            <a:endParaRPr lang="es-MX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  <a:p>
            <a:pPr algn="ctr"/>
            <a:r>
              <a:rPr lang="es-MX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 3°E </a:t>
            </a:r>
            <a:r>
              <a:rPr lang="es-MX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LEP</a:t>
            </a:r>
          </a:p>
          <a:p>
            <a:pPr algn="ctr"/>
            <a:endParaRPr lang="es-MX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  <a:p>
            <a:r>
              <a:rPr lang="es-MX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Alumnas:</a:t>
            </a:r>
          </a:p>
          <a:p>
            <a:r>
              <a:rPr lang="es-MX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Busani</a:t>
            </a:r>
            <a:r>
              <a:rPr lang="es-MX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 Calderón Sonia</a:t>
            </a:r>
          </a:p>
          <a:p>
            <a:r>
              <a:rPr lang="es-MX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Barceló </a:t>
            </a:r>
            <a:r>
              <a:rPr lang="es-MX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Jupamea</a:t>
            </a:r>
            <a:r>
              <a:rPr lang="es-MX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 </a:t>
            </a:r>
            <a:r>
              <a:rPr lang="es-MX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Arelys</a:t>
            </a:r>
            <a:endParaRPr lang="es-MX" sz="200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  <a:p>
            <a:r>
              <a:rPr lang="es-MX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Valenzuela López Iliana</a:t>
            </a:r>
          </a:p>
          <a:p>
            <a:pPr algn="ctr"/>
            <a:endParaRPr lang="es-MX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32" y="3890962"/>
            <a:ext cx="1905000" cy="1905000"/>
          </a:xfrm>
          <a:prstGeom prst="rect">
            <a:avLst/>
          </a:prstGeom>
        </p:spPr>
      </p:pic>
      <p:pic>
        <p:nvPicPr>
          <p:cNvPr id="1026" name="Picture 2" descr="http://www.enesonora.edu.mx/images_bco/logo_enes.jpg?Buscar=Logo+Oficial+de+la+E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1487487"/>
            <a:ext cx="1333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4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81942" y="285008"/>
            <a:ext cx="5058887" cy="20976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método silábico es el proceso de enseñanza de </a:t>
            </a:r>
            <a:r>
              <a:rPr lang="es-MX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lecto</a:t>
            </a: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-escritura curo punto de partida es la sílaba.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26" y="2552577"/>
            <a:ext cx="423862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4"/>
          <p:cNvSpPr/>
          <p:nvPr/>
        </p:nvSpPr>
        <p:spPr>
          <a:xfrm>
            <a:off x="2884710" y="5029200"/>
            <a:ext cx="4253345" cy="7243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Derivado del fonético y el alfabético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83609" y="230341"/>
            <a:ext cx="46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Proceso del método silábico</a:t>
            </a:r>
            <a:endParaRPr lang="es-MX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733797" y="787008"/>
            <a:ext cx="6733309" cy="4017135"/>
          </a:xfrm>
          <a:prstGeom prst="roundRect">
            <a:avLst/>
          </a:prstGeom>
          <a:solidFill>
            <a:srgbClr val="FF219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Se enseñan las vocales. Se enfatiza en la lectura y escritura.</a:t>
            </a:r>
          </a:p>
          <a:p>
            <a:pPr algn="just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Las consonantes se enseñan respetando su fácil pronunciación. Luego se pasa a la formulación de palabras. </a:t>
            </a:r>
          </a:p>
          <a:p>
            <a:pPr algn="just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Cada consonante se combina con las cinco vocales (</a:t>
            </a:r>
            <a:r>
              <a:rPr lang="es-MX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me, mi, </a:t>
            </a:r>
            <a:r>
              <a:rPr lang="es-MX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mu) </a:t>
            </a:r>
          </a:p>
          <a:p>
            <a:pPr algn="just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 varias sílabas se forman palabras. Luego, se construyen oraciones. </a:t>
            </a:r>
          </a:p>
          <a:p>
            <a:pPr algn="just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Se combinan consonantes con vocales en sílabas (am, </a:t>
            </a:r>
            <a:r>
              <a:rPr lang="es-MX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MX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MX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MX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Se pasa a las sílabas mixtas a los diptongos, triptongos y finalmente a las letras complejas (ñ, ll, ch)</a:t>
            </a:r>
          </a:p>
          <a:p>
            <a:pPr algn="just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Con el silabeo se pasa con facilidad a la lectura mecánica. </a:t>
            </a:r>
          </a:p>
          <a:p>
            <a:pPr algn="ctr"/>
            <a:endParaRPr lang="es-MX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87" y="5153890"/>
            <a:ext cx="5569528" cy="159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69142" y="462519"/>
            <a:ext cx="152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Ventajas:</a:t>
            </a:r>
            <a:endParaRPr lang="es-MX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893219" y="1221403"/>
            <a:ext cx="4080070" cy="5084394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Omite el deletreo del método alfabético.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Omite la pronunciación de los sonidos de las letras por separado.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Sigue un orden lógico en su enseñanza y en la organización de los ejercicios.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sílabas son unidades sonoras que los sentidos captan con facilidad, fortaleciendo en el niño la separación silábica de las palabras.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 a la memorización de las grafías, a la correcta articulación de las sílabas y palabras, al aprendizaje de las reglas gramaticales y a la precisión en la lectoescritura.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96" y="1751041"/>
            <a:ext cx="2559380" cy="402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esoresadomicilio.org/home/wp-content/uploads/2013/11/aburri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33925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852551" y="1425039"/>
            <a:ext cx="6852062" cy="3574473"/>
          </a:xfrm>
          <a:prstGeom prst="roundRect">
            <a:avLst/>
          </a:prstGeom>
          <a:solidFill>
            <a:srgbClr val="65DCD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sílaba asilada no posee valor significativo por lo que su motivación se hace muy difícil. Los pequeños se limitan a juntar letras y leer, aunque no tenga ningún significado para ellos. Los niños asimilan muy bien el código, pero no entienden el concepto.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Aun partiendo de la sílaba, el aprendizaje es muy lento.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favorece la velocidad lectora.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presentan problemas con el silabeo, pues leen separando las sílabas, no las palabras.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respeta el ritmo madurativo de los niños, no les motiva a aprender y les fuerza a leer y escribir de forma mecánica, sin comprender lo que están haciendo.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4251323" y="862629"/>
            <a:ext cx="2054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MX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esv</a:t>
            </a:r>
            <a:r>
              <a:rPr lang="es-MX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entajas:</a:t>
            </a:r>
            <a:endParaRPr lang="es-MX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158"/>
          <a:stretch/>
        </p:blipFill>
        <p:spPr bwMode="auto">
          <a:xfrm>
            <a:off x="2161494" y="5159829"/>
            <a:ext cx="3514725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73223" y="2227475"/>
            <a:ext cx="5578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¡</a:t>
            </a:r>
            <a:r>
              <a:rPr lang="es-MX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Gracias!</a:t>
            </a:r>
            <a:endParaRPr lang="es-MX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2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ema9" id="{F98D6BBA-8ED9-4AE3-9C0E-BA46F86BEB36}" vid="{4E16D18D-301B-4D84-8A44-37BBD8F33E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408</Words>
  <Application>Microsoft Office PowerPoint</Application>
  <PresentationFormat>Presentación en pantalla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ucer</dc:creator>
  <cp:lastModifiedBy>Ricardo</cp:lastModifiedBy>
  <cp:revision>47</cp:revision>
  <dcterms:created xsi:type="dcterms:W3CDTF">2014-08-22T02:15:02Z</dcterms:created>
  <dcterms:modified xsi:type="dcterms:W3CDTF">2014-10-26T18:54:43Z</dcterms:modified>
</cp:coreProperties>
</file>